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F723-D06C-44AD-B897-657982133E6D}" type="datetimeFigureOut">
              <a:rPr lang="nl-BE" smtClean="0"/>
              <a:pPr/>
              <a:t>29/01/2014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7DD3-6592-4ABC-8432-54D07300670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e leeuw van Vlaanderen pg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0472" y="0"/>
            <a:ext cx="470305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441704"/>
            <a:ext cx="8641080" cy="39745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885188"/>
            <a:ext cx="8641080" cy="30876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778508"/>
            <a:ext cx="8641080" cy="33009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269492"/>
            <a:ext cx="8641080" cy="4319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761744"/>
            <a:ext cx="8641080" cy="33345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920240"/>
            <a:ext cx="8641080" cy="30175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626108"/>
            <a:ext cx="8641080" cy="36057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007108"/>
            <a:ext cx="8641080" cy="28437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182368"/>
            <a:ext cx="8641080" cy="2493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231392"/>
            <a:ext cx="8641080" cy="43952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646176"/>
            <a:ext cx="8641080" cy="55656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104900"/>
            <a:ext cx="8641080" cy="4648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057400"/>
            <a:ext cx="8641080" cy="2743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469136"/>
            <a:ext cx="8641080" cy="3919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074164"/>
            <a:ext cx="8641080" cy="27096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031492"/>
            <a:ext cx="8641080" cy="2795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043684"/>
            <a:ext cx="8641080" cy="27706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748028"/>
            <a:ext cx="8641080" cy="3361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2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491996"/>
            <a:ext cx="8641080" cy="38740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066544"/>
            <a:ext cx="8641080" cy="2724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202436"/>
            <a:ext cx="8641080" cy="44531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668780"/>
            <a:ext cx="8641080" cy="35204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168908"/>
            <a:ext cx="8641080" cy="45201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473708"/>
            <a:ext cx="8641080" cy="39105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191512"/>
            <a:ext cx="8641080" cy="24749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595628"/>
            <a:ext cx="8641080" cy="36667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899160"/>
            <a:ext cx="8641080" cy="50596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868424"/>
            <a:ext cx="8641080" cy="31211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1941576"/>
            <a:ext cx="8641080" cy="29748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6910" y="0"/>
            <a:ext cx="481018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" y="2225040"/>
            <a:ext cx="8641080" cy="24079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leeuw van Vlaanderen pg 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219" y="0"/>
            <a:ext cx="548756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Diavoorstelling (4:3)</PresentationFormat>
  <Paragraphs>0</Paragraphs>
  <Slides>62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6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  <vt:lpstr>Dia 51</vt:lpstr>
      <vt:lpstr>Dia 52</vt:lpstr>
      <vt:lpstr>Dia 53</vt:lpstr>
      <vt:lpstr>Dia 54</vt:lpstr>
      <vt:lpstr>Dia 55</vt:lpstr>
      <vt:lpstr>Dia 56</vt:lpstr>
      <vt:lpstr>Dia 57</vt:lpstr>
      <vt:lpstr>Dia 58</vt:lpstr>
      <vt:lpstr>Dia 59</vt:lpstr>
      <vt:lpstr>Dia 60</vt:lpstr>
      <vt:lpstr>Dia 61</vt:lpstr>
      <vt:lpstr>Dia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Christine</dc:creator>
  <cp:lastModifiedBy>Christine</cp:lastModifiedBy>
  <cp:revision>5</cp:revision>
  <dcterms:created xsi:type="dcterms:W3CDTF">2013-02-27T19:59:16Z</dcterms:created>
  <dcterms:modified xsi:type="dcterms:W3CDTF">2014-01-29T18:50:52Z</dcterms:modified>
</cp:coreProperties>
</file>